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5.png" ContentType="image/png"/>
  <Override PartName="/ppt/media/image15.jpeg" ContentType="image/jpeg"/>
  <Override PartName="/ppt/media/image4.gif" ContentType="image/gif"/>
  <Override PartName="/ppt/media/image6.jpeg" ContentType="image/jpeg"/>
  <Override PartName="/ppt/media/image7.png" ContentType="image/pn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presProps.xml" ContentType="application/vnd.openxmlformats-officedocument.presentationml.presPro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9144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DC92D4F5-7630-431F-A125-F8843485AC5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002C2BE-FA42-41FF-8071-1F1E7B00FE0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36F4C29-46EC-4BD6-B7E4-298E4CD86904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BA0E146-52C0-412B-8673-0F1630DF03F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014779B-FD99-444C-8622-DE5111F7FBF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4F84FCBF-183B-4F5F-89F9-FA5B1FBDEA8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1E0C0BF7-9490-4DA7-919E-CF950D44B14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B221589F-F506-404F-B07A-5CA330F2283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84B78DAD-3729-4725-BB55-BA8BB583EAE2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04D0806-8C58-480E-87F5-6539AC38101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E7C504A-80CE-44F0-86AE-99E3B47332B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6418D9AA-7EFC-47F7-817C-42CF96E8094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>
            <a:alphaModFix amt="55000"/>
          </a:blip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ftr" idx="1"/>
          </p:nvPr>
        </p:nvSpPr>
        <p:spPr>
          <a:xfrm>
            <a:off x="3124080" y="6356520"/>
            <a:ext cx="289152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 idx="2"/>
          </p:nvPr>
        </p:nvSpPr>
        <p:spPr>
          <a:xfrm>
            <a:off x="655308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7800CD3-68B5-438F-84E2-0FB391F75205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&lt;number&gt;</a:t>
            </a:fld>
            <a:endParaRPr b="0" lang="ru-RU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457200" y="6356520"/>
            <a:ext cx="2129760" cy="3610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jpeg"/><Relationship Id="rId3" Type="http://schemas.openxmlformats.org/officeDocument/2006/relationships/image" Target="../media/image4.gif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gif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jpeg"/><Relationship Id="rId3" Type="http://schemas.openxmlformats.org/officeDocument/2006/relationships/image" Target="../media/image4.gif"/><Relationship Id="rId4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7.png"/><Relationship Id="rId3" Type="http://schemas.openxmlformats.org/officeDocument/2006/relationships/image" Target="../media/image4.gif"/><Relationship Id="rId4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8.jpeg"/><Relationship Id="rId3" Type="http://schemas.openxmlformats.org/officeDocument/2006/relationships/image" Target="../media/image4.gif"/><Relationship Id="rId4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4.gif"/><Relationship Id="rId5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gif"/><Relationship Id="rId3" Type="http://schemas.openxmlformats.org/officeDocument/2006/relationships/image" Target="../media/image11.jpeg"/><Relationship Id="rId4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4.gif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3.jpeg"/><Relationship Id="rId3" Type="http://schemas.openxmlformats.org/officeDocument/2006/relationships/image" Target="../media/image4.gif"/><Relationship Id="rId4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14.jpeg"/><Relationship Id="rId3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12960" y="27360"/>
            <a:ext cx="9142560" cy="6827760"/>
          </a:xfrm>
          <a:prstGeom prst="rect">
            <a:avLst/>
          </a:prstGeom>
          <a:ln w="0">
            <a:noFill/>
          </a:ln>
        </p:spPr>
      </p:pic>
      <p:pic>
        <p:nvPicPr>
          <p:cNvPr id="42" name="" descr=""/>
          <p:cNvPicPr/>
          <p:nvPr/>
        </p:nvPicPr>
        <p:blipFill>
          <a:blip r:embed="rId2"/>
          <a:stretch/>
        </p:blipFill>
        <p:spPr>
          <a:xfrm>
            <a:off x="0" y="2523960"/>
            <a:ext cx="9142560" cy="4331160"/>
          </a:xfrm>
          <a:prstGeom prst="rect">
            <a:avLst/>
          </a:prstGeom>
          <a:ln w="0">
            <a:noFill/>
          </a:ln>
        </p:spPr>
      </p:pic>
      <p:pic>
        <p:nvPicPr>
          <p:cNvPr id="43" name="" descr=""/>
          <p:cNvPicPr/>
          <p:nvPr/>
        </p:nvPicPr>
        <p:blipFill>
          <a:blip r:embed="rId3"/>
          <a:stretch/>
        </p:blipFill>
        <p:spPr>
          <a:xfrm>
            <a:off x="1828440" y="2546640"/>
            <a:ext cx="5389200" cy="509760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5668200" y="136080"/>
            <a:ext cx="3379680" cy="319680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3"/>
          <a:stretch/>
        </p:blipFill>
        <p:spPr>
          <a:xfrm>
            <a:off x="0" y="-13320"/>
            <a:ext cx="9142560" cy="6856560"/>
          </a:xfrm>
          <a:prstGeom prst="rect">
            <a:avLst/>
          </a:prstGeom>
          <a:ln w="0">
            <a:noFill/>
          </a:ln>
        </p:spPr>
      </p:pic>
      <p:pic>
        <p:nvPicPr>
          <p:cNvPr id="74" name="" descr=""/>
          <p:cNvPicPr/>
          <p:nvPr/>
        </p:nvPicPr>
        <p:blipFill>
          <a:blip r:embed="rId4"/>
          <a:stretch/>
        </p:blipFill>
        <p:spPr>
          <a:xfrm>
            <a:off x="0" y="-13320"/>
            <a:ext cx="9142560" cy="6856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2"/>
          <a:stretch/>
        </p:blipFill>
        <p:spPr>
          <a:xfrm>
            <a:off x="0" y="-13320"/>
            <a:ext cx="9142560" cy="6856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77" name="" descr=""/>
          <p:cNvPicPr/>
          <p:nvPr/>
        </p:nvPicPr>
        <p:blipFill>
          <a:blip r:embed="rId2"/>
          <a:stretch/>
        </p:blipFill>
        <p:spPr>
          <a:xfrm>
            <a:off x="0" y="-13320"/>
            <a:ext cx="9142560" cy="6856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5" name="" descr=""/>
          <p:cNvPicPr/>
          <p:nvPr/>
        </p:nvPicPr>
        <p:blipFill>
          <a:blip r:embed="rId2"/>
          <a:stretch/>
        </p:blipFill>
        <p:spPr>
          <a:xfrm>
            <a:off x="144000" y="2122560"/>
            <a:ext cx="8849160" cy="4663440"/>
          </a:xfrm>
          <a:prstGeom prst="rect">
            <a:avLst/>
          </a:prstGeom>
          <a:ln w="0">
            <a:noFill/>
          </a:ln>
        </p:spPr>
      </p:pic>
      <p:pic>
        <p:nvPicPr>
          <p:cNvPr id="46" name="" descr=""/>
          <p:cNvPicPr/>
          <p:nvPr/>
        </p:nvPicPr>
        <p:blipFill>
          <a:blip r:embed="rId3"/>
          <a:stretch/>
        </p:blipFill>
        <p:spPr>
          <a:xfrm>
            <a:off x="5432760" y="0"/>
            <a:ext cx="3710160" cy="3509280"/>
          </a:xfrm>
          <a:prstGeom prst="rect">
            <a:avLst/>
          </a:prstGeom>
          <a:ln w="0">
            <a:noFill/>
          </a:ln>
        </p:spPr>
      </p:pic>
      <p:sp>
        <p:nvSpPr>
          <p:cNvPr id="47" name=""/>
          <p:cNvSpPr/>
          <p:nvPr/>
        </p:nvSpPr>
        <p:spPr>
          <a:xfrm>
            <a:off x="516960" y="95040"/>
            <a:ext cx="5320440" cy="1250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Освобождение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Arial"/>
                <a:ea typeface="DejaVu Sans"/>
              </a:rPr>
              <a:t>Краснодарского края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r>
              <a:rPr b="1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Карта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2"/>
          <a:stretch/>
        </p:blipFill>
        <p:spPr>
          <a:xfrm>
            <a:off x="40680" y="2041200"/>
            <a:ext cx="9047880" cy="474120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/>
          <p:cNvPicPr/>
          <p:nvPr/>
        </p:nvPicPr>
        <p:blipFill>
          <a:blip r:embed="rId3"/>
          <a:stretch/>
        </p:blipFill>
        <p:spPr>
          <a:xfrm>
            <a:off x="5605200" y="0"/>
            <a:ext cx="3537720" cy="3346200"/>
          </a:xfrm>
          <a:prstGeom prst="rect">
            <a:avLst/>
          </a:prstGeom>
          <a:ln w="0">
            <a:noFill/>
          </a:ln>
        </p:spPr>
      </p:pic>
      <p:sp>
        <p:nvSpPr>
          <p:cNvPr id="51" name=""/>
          <p:cNvSpPr/>
          <p:nvPr/>
        </p:nvSpPr>
        <p:spPr>
          <a:xfrm>
            <a:off x="108720" y="136080"/>
            <a:ext cx="9245160" cy="76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21 января -освобожден первый район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Краснодарского края -Успенский.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"/>
          <p:cNvSpPr/>
          <p:nvPr/>
        </p:nvSpPr>
        <p:spPr>
          <a:xfrm>
            <a:off x="163080" y="979920"/>
            <a:ext cx="6544080" cy="274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Карта освобождения Успенского района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нарисованная рукой командира 289</a:t>
            </a:r>
            <a:r>
              <a:rPr b="1" lang="ru-RU" sz="1800" spc="-1" strike="noStrike" baseline="3300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-й</a:t>
            </a: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 стрелковой дивизии Леонида Колобова.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4" name="" descr=""/>
          <p:cNvPicPr/>
          <p:nvPr/>
        </p:nvPicPr>
        <p:blipFill>
          <a:blip r:embed="rId2"/>
          <a:stretch/>
        </p:blipFill>
        <p:spPr>
          <a:xfrm>
            <a:off x="0" y="1891440"/>
            <a:ext cx="9143280" cy="4965840"/>
          </a:xfrm>
          <a:prstGeom prst="rect">
            <a:avLst/>
          </a:prstGeom>
          <a:ln w="0">
            <a:noFill/>
          </a:ln>
        </p:spPr>
      </p:pic>
      <p:pic>
        <p:nvPicPr>
          <p:cNvPr id="55" name="" descr=""/>
          <p:cNvPicPr/>
          <p:nvPr/>
        </p:nvPicPr>
        <p:blipFill>
          <a:blip r:embed="rId3"/>
          <a:stretch/>
        </p:blipFill>
        <p:spPr>
          <a:xfrm>
            <a:off x="5576760" y="0"/>
            <a:ext cx="3566520" cy="3373560"/>
          </a:xfrm>
          <a:prstGeom prst="rect">
            <a:avLst/>
          </a:prstGeom>
          <a:ln w="0">
            <a:noFill/>
          </a:ln>
        </p:spPr>
      </p:pic>
      <p:sp>
        <p:nvSpPr>
          <p:cNvPr id="56" name=""/>
          <p:cNvSpPr/>
          <p:nvPr/>
        </p:nvSpPr>
        <p:spPr>
          <a:xfrm>
            <a:off x="313200" y="721440"/>
            <a:ext cx="7441920" cy="131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20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3февраля </a:t>
            </a: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— освобождены Ленинградский,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Староминский районы от немецко-фашистских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захватчиков  417</a:t>
            </a:r>
            <a:r>
              <a:rPr b="1" lang="ru-RU" sz="1800" spc="-1" strike="noStrike" baseline="33000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-й</a:t>
            </a: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 Сивашской Краснознаменной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ru-RU" sz="18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  <a:ea typeface="DejaVu Sans"/>
              </a:rPr>
              <a:t>ордена Суворова 2-степени стрелковой дивизии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0" y="2720520"/>
            <a:ext cx="4653720" cy="3565080"/>
          </a:xfrm>
          <a:prstGeom prst="rect">
            <a:avLst/>
          </a:prstGeom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3"/>
          <a:stretch/>
        </p:blipFill>
        <p:spPr>
          <a:xfrm>
            <a:off x="4712040" y="2748960"/>
            <a:ext cx="4431960" cy="3510360"/>
          </a:xfrm>
          <a:prstGeom prst="rect">
            <a:avLst/>
          </a:prstGeom>
          <a:ln w="0">
            <a:noFill/>
          </a:ln>
        </p:spPr>
      </p:pic>
      <p:pic>
        <p:nvPicPr>
          <p:cNvPr id="60" name="" descr=""/>
          <p:cNvPicPr/>
          <p:nvPr/>
        </p:nvPicPr>
        <p:blipFill>
          <a:blip r:embed="rId4"/>
          <a:stretch/>
        </p:blipFill>
        <p:spPr>
          <a:xfrm>
            <a:off x="5492160" y="0"/>
            <a:ext cx="3651840" cy="3454200"/>
          </a:xfrm>
          <a:prstGeom prst="rect">
            <a:avLst/>
          </a:prstGeom>
          <a:ln w="0">
            <a:noFill/>
          </a:ln>
        </p:spPr>
      </p:pic>
      <p:sp>
        <p:nvSpPr>
          <p:cNvPr id="61" name=""/>
          <p:cNvSpPr txBox="1"/>
          <p:nvPr/>
        </p:nvSpPr>
        <p:spPr>
          <a:xfrm>
            <a:off x="109080" y="979920"/>
            <a:ext cx="6068880" cy="110988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2400" spc="-1" strike="noStrike">
                <a:ln>
                  <a:solidFill>
                    <a:srgbClr val="000000"/>
                  </a:solidFill>
                </a:ln>
                <a:solidFill>
                  <a:srgbClr val="ffffff"/>
                </a:solidFill>
                <a:latin typeface="Arial"/>
              </a:rPr>
              <a:t>Краснодарская настурательная операция 9 февраля-24 мая 1943года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transition spd="slow">
    <p:push dir="u"/>
  </p:transition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5668200" y="136080"/>
            <a:ext cx="3379680" cy="3196800"/>
          </a:xfrm>
          <a:prstGeom prst="rect">
            <a:avLst/>
          </a:prstGeom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3"/>
          <a:stretch/>
        </p:blipFill>
        <p:spPr>
          <a:xfrm>
            <a:off x="0" y="-1332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"/>
          <p:cNvSpPr/>
          <p:nvPr/>
        </p:nvSpPr>
        <p:spPr>
          <a:xfrm>
            <a:off x="109080" y="979920"/>
            <a:ext cx="8952480" cy="1060200"/>
          </a:xfrm>
          <a:prstGeom prst="rect">
            <a:avLst/>
          </a:prstGeom>
          <a:solidFill>
            <a:srgbClr val="33333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ffffff"/>
                </a:solidFill>
                <a:latin typeface="Arial"/>
                <a:ea typeface="DejaVu Sans"/>
              </a:rPr>
              <a:t>                                                                                                                             </a:t>
            </a:r>
            <a:endParaRPr b="0" lang="ru-RU" sz="18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6" name="" descr=""/>
          <p:cNvPicPr/>
          <p:nvPr/>
        </p:nvPicPr>
        <p:blipFill>
          <a:blip r:embed="rId2"/>
          <a:stretch/>
        </p:blipFill>
        <p:spPr>
          <a:xfrm>
            <a:off x="5668200" y="136080"/>
            <a:ext cx="3379680" cy="3196800"/>
          </a:xfrm>
          <a:prstGeom prst="rect">
            <a:avLst/>
          </a:prstGeom>
          <a:ln w="0">
            <a:noFill/>
          </a:ln>
        </p:spPr>
      </p:pic>
      <p:pic>
        <p:nvPicPr>
          <p:cNvPr id="67" name="" descr=""/>
          <p:cNvPicPr/>
          <p:nvPr/>
        </p:nvPicPr>
        <p:blipFill>
          <a:blip r:embed="rId3"/>
          <a:stretch/>
        </p:blipFill>
        <p:spPr>
          <a:xfrm>
            <a:off x="0" y="-1332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3"/>
          <a:stretch/>
        </p:blipFill>
        <p:spPr>
          <a:xfrm>
            <a:off x="2000520" y="0"/>
            <a:ext cx="3333600" cy="315324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>
            <a:alphaModFix amt="55000"/>
          </a:blip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2"/>
          <a:stretch/>
        </p:blipFill>
        <p:spPr>
          <a:xfrm>
            <a:off x="0" y="-13320"/>
            <a:ext cx="9142560" cy="6856560"/>
          </a:xfrm>
          <a:prstGeom prst="rect">
            <a:avLst/>
          </a:prstGeom>
          <a:ln w="0">
            <a:noFill/>
          </a:ln>
        </p:spPr>
      </p:pic>
    </p:spTree>
  </p:cSld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Аптека">
      <a:dk1>
        <a:srgbClr val="000000"/>
      </a:dk1>
      <a:lt1>
        <a:srgbClr val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1289</TotalTime>
  <Application>sFree_Office_for_Docs_and_PDF/7.4.2.3$Windows_X86_64 LibreOffice_project/382eef1f22670f7f4118c8c2dd222ec7ad009daf</Application>
  <AppVersion>15.0000</AppVersion>
  <Words>146</Words>
  <Paragraphs>23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2015-03-31T18:21:37Z</dcterms:created>
  <dc:creator>Наташа</dc:creator>
  <dc:description/>
  <dc:language>ru-RU</dc:language>
  <cp:lastModifiedBy/>
  <cp:lastPrinted>2015-10-04T20:02:31Z</cp:lastPrinted>
  <dcterms:modified xsi:type="dcterms:W3CDTF">2023-10-08T16:24:27Z</dcterms:modified>
  <cp:revision>51</cp:revision>
  <dc:subject/>
  <dc:title>Энциклопедия нравственных понятий.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Экран (4:3)</vt:lpwstr>
  </property>
  <property fmtid="{D5CDD505-2E9C-101B-9397-08002B2CF9AE}" pid="3" name="Slides">
    <vt:i4>6</vt:i4>
  </property>
</Properties>
</file>